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937263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Ночью небольшой дождь, гроза. Ветер западный 9-14, днем порывы 18 м/с. Температура воздуха ночью 15-17, днем 28-30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22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16-18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ночью 22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16824</TotalTime>
  <Words>608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2610</cp:revision>
  <cp:lastPrinted>2021-11-30T05:55:24Z</cp:lastPrinted>
  <dcterms:created xsi:type="dcterms:W3CDTF">2018-03-27T06:03:00Z</dcterms:created>
  <dcterms:modified xsi:type="dcterms:W3CDTF">2022-07-20T10:23:07Z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