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5751457"/>
              </p:ext>
            </p:extLst>
          </p:nvPr>
        </p:nvGraphicFramePr>
        <p:xfrm>
          <a:off x="5038736" y="3976120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июля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июля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 июля2022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12-14, днем 32-34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21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20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21 июля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3-8 м/с. Температура воздуха 12-14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13514</TotalTime>
  <Words>571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2424</cp:revision>
  <cp:lastPrinted>2021-07-01T03:56:27Z</cp:lastPrinted>
  <dcterms:created xsi:type="dcterms:W3CDTF">2018-03-27T06:03:00Z</dcterms:created>
  <dcterms:modified xsi:type="dcterms:W3CDTF">2022-07-19T06:32:25Z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