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73549627"/>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19 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a:t>
            </a:r>
            <a:r>
              <a:rPr lang="kk-KZ" altLang="ru-RU" sz="1200" b="1" dirty="0" smtClean="0">
                <a:latin typeface="Times New Roman" pitchFamily="18" charset="0"/>
                <a:cs typeface="Times New Roman" pitchFamily="18" charset="0"/>
              </a:rPr>
              <a:t>20</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шілдеге</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22-24,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38-40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21 </a:t>
            </a:r>
            <a:r>
              <a:rPr lang="ru-RU" sz="1200" b="1" dirty="0" err="1" smtClean="0">
                <a:latin typeface="Times New Roman" pitchFamily="18" charset="0"/>
                <a:cs typeface="Times New Roman" pitchFamily="18" charset="0"/>
              </a:rPr>
              <a:t>шілдеге</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20 шілдеден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21 шілдеге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соғады, күші 8-13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22-24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30690" y="235743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41596" y="899253"/>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13109</TotalTime>
  <Words>617</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2365</cp:revision>
  <cp:lastPrinted>2021-07-01T03:56:27Z</cp:lastPrinted>
  <dcterms:created xsi:type="dcterms:W3CDTF">2018-03-27T06:03:00Z</dcterms:created>
  <dcterms:modified xsi:type="dcterms:W3CDTF">2022-07-19T08:35:24Z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