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№200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июля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0522" y="24676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21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7754443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20 июля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20 июля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Ясно. Ветер северо-восточный с переходом на западный 9-14 м/с. Температура воздуха ночью 25-27, днем 42-44 тепла.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июля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20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21 июля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Ясно. Ветер северо-восточный 9-14 м/с. Температура воздуха ночью 27-29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5718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И.о. директор филиала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М. Назарова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            инженер Н. Бақытжан</a:t>
            </a: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19.07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en-US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50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13412</TotalTime>
  <Words>612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2257</cp:revision>
  <cp:lastPrinted>2021-07-01T03:56:27Z</cp:lastPrinted>
  <dcterms:created xsi:type="dcterms:W3CDTF">2018-03-27T06:03:00Z</dcterms:created>
  <dcterms:modified xsi:type="dcterms:W3CDTF">2022-07-19T07:24:54Z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