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64231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№200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ночью 21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0000452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июля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19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северо-восточный 9-14, днем 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25-27,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33-35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21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21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 м/с. Температура воздуха ночью 26-28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14849</TotalTime>
  <Words>600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2280</cp:revision>
  <cp:lastPrinted>2021-10-15T03:50:29Z</cp:lastPrinted>
  <dcterms:created xsi:type="dcterms:W3CDTF">2018-03-27T06:03:00Z</dcterms:created>
  <dcterms:modified xsi:type="dcterms:W3CDTF">2022-07-19T06:27:28Z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