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03316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ночью 5-10 м/с, днем 9-14, порывы 15-20 м/с. Температура воздуха ночью 16-18, днем 32-34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юго-западный 9-14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17-19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97376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2986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589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16659</TotalTime>
  <Words>669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2425</cp:revision>
  <cp:lastPrinted>2021-07-01T07:38:07Z</cp:lastPrinted>
  <dcterms:created xsi:type="dcterms:W3CDTF">2018-03-27T06:03:00Z</dcterms:created>
  <dcterms:modified xsi:type="dcterms:W3CDTF">2022-07-19T07:43:45Z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