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66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36301694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1600" y="2218447"/>
            <a:ext cx="4680169" cy="120032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20,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19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3169971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90523" y="97086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с переходом на юго-западный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30-32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небольшой дождь.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3-8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13888</TotalTime>
  <Words>605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2227</cp:revision>
  <cp:lastPrinted>2021-07-01T03:56:27Z</cp:lastPrinted>
  <dcterms:created xsi:type="dcterms:W3CDTF">2018-03-27T06:03:00Z</dcterms:created>
  <dcterms:modified xsi:type="dcterms:W3CDTF">2022-07-19T07:45:44Z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