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88036420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200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июля </a:t>
                      </a:r>
                      <a:r>
                        <a:rPr lang="kk-KZ" altLang="zh-CN" sz="1200" b="1" i="1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044517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166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и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Без осадков. Ветер юго-западный 9-14 м/с. Температура воздуха ночью 14-16, днем 27-29 тепла.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21 июля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Без осадков.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южный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7-12 м/с. Температура воздуха ночью 16-18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июля, ночью 21 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16820</TotalTime>
  <Words>601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2608</cp:revision>
  <cp:lastPrinted>2021-11-30T05:55:24Z</cp:lastPrinted>
  <dcterms:created xsi:type="dcterms:W3CDTF">2018-03-27T06:03:00Z</dcterms:created>
  <dcterms:modified xsi:type="dcterms:W3CDTF">2022-07-19T06:29:39Z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