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2" d="100"/>
          <a:sy n="82" d="100"/>
        </p:scale>
        <p:origin x="60"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2659957"/>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200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19</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19</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383413"/>
            <a:ext cx="4714494"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20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19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20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a:t>
            </a:r>
            <a:r>
              <a:rPr lang="ru-RU"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14-16,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27-29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a:t>
            </a:r>
            <a:r>
              <a:rPr lang="kk-KZ" sz="1100" dirty="0">
                <a:latin typeface="Times New Roman" panose="02020603050405020304" pitchFamily="18" charset="0"/>
                <a:cs typeface="Times New Roman" panose="02020603050405020304" pitchFamily="18" charset="0"/>
              </a:rPr>
              <a:t>түстік</a:t>
            </a:r>
            <a:r>
              <a:rPr lang="ru-RU" sz="1100" dirty="0" err="1">
                <a:latin typeface="Times New Roman" panose="02020603050405020304" pitchFamily="18" charset="0"/>
                <a:cs typeface="Times New Roman" panose="02020603050405020304" pitchFamily="18" charset="0"/>
              </a:rPr>
              <a:t>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16-18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20</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16600</TotalTime>
  <Words>560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2630</cp:revision>
  <cp:lastPrinted>2022-05-31T05:49:59Z</cp:lastPrinted>
  <dcterms:created xsi:type="dcterms:W3CDTF">2018-03-27T06:03:00Z</dcterms:created>
  <dcterms:modified xsi:type="dcterms:W3CDTF">2022-07-19T06:29:41Z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