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21170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200 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chemeClr val="tx2">
                              <a:lumMod val="75000"/>
                            </a:schemeClr>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19 шілде                                                                                                                                                                                                                                                                                                                                                                                                                                                                                                                                                                                                                                                                                                                                                                                                                                                                                                                                                                                                                                                                                                                                                                                                                                                                                                                                                                                                                                                                                                                                                                                                                                                                                                                                                                                                                                                                                                                                                                                                                                                                                                                                                                                                                                                                                                                                                                                                                                                                                                                                                                                                                                                                                                                                                                                                                                                                                                                                                                                                                                                                                                                                                                                                                                                                                                                                                                                                                                                                                                                                                                                                                                                                                                                                                                                                                                                                                                                                                                                                                                                                                                                                                                                                                                                                                                                                                                                                                                                                                                                                                                                                                                                                                                                                                                                                                                                                                                                                                                                                                                                                                                                                                                                                                                                                                                                                                                                                                                                                                                                                                                                                                                                                                                                                                                                                                                                                                                                                                                                                                                                                                                                                                                                                                                                                                                                                                                                                                                                                                                                                                                                                                                                                                                                                                                                                                                                                                                                                                                                                                                                                                                                                                                                                                                                                                                                                                                                                                                                                                                                                                                                                                                                                                                                                                                                                                                                                                                                                                                                                                                                                                                                                                                                                                                                                                                                                                                                                                                                                                                                                                                                                                                                                                                                                                                                                                                                                                                                                                                                                                                                                                                                                                                                                                                                                                                                                                                                                                                                                                                                                                                                                                                                                                                                                                                                                                                                                                                                                                                                                                                                                                                                                                                                                                                                                                                                                                                </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12-14,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21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2465</cp:revision>
  <cp:lastPrinted>2021-07-01T03:56:27Z</cp:lastPrinted>
  <dcterms:created xsi:type="dcterms:W3CDTF">2018-03-27T06:03:00Z</dcterms:created>
  <dcterms:modified xsi:type="dcterms:W3CDTF">2022-07-19T06:32:33Z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