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709B08-E5F1-455D-9ACA-50A848FAC83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763027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9A58E-2FFE-4A99-9ED4-1DC26EA005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BE5EB-96FE-4C91-9500-F98180064B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43B4B-A2AD-4F05-82AC-90DDC4BB7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C8812-BEEB-4998-843A-647CE8FE3D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6FC2A-5EFA-4B1A-ACEF-DE2D2B6278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61A9D-43AE-41FF-99B4-D8BE47E7E0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FDD24-ECB6-4E6C-AFA2-0B776201D9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09B58-23C0-44DF-B235-8A65F6D16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A581-CD3F-4EB1-AA36-73A7A6DD73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EA735-402F-49C8-85D8-2165C8747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4ABBA-580F-4157-AEE1-4E5ACEE495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0F9CFC6-B509-4B14-9205-5E3B8D081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19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20</a:t>
            </a:r>
            <a:r>
              <a:rPr lang="kk-KZ">
                <a:solidFill>
                  <a:schemeClr val="tx1"/>
                </a:solidFill>
              </a:rPr>
              <a:t>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32-34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19-21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20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21149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64250" y="3199299"/>
            <a:ext cx="4824412" cy="348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5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5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5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5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1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50" dirty="0" err="1">
                <a:solidFill>
                  <a:schemeClr val="tx1"/>
                </a:solidFill>
              </a:rPr>
              <a:t>им.Аль-Фараби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2 –</a:t>
            </a:r>
            <a:r>
              <a:rPr lang="ru-RU" sz="1050" dirty="0" err="1">
                <a:solidFill>
                  <a:schemeClr val="tx1"/>
                </a:solidFill>
              </a:rPr>
              <a:t>Бурундайское</a:t>
            </a:r>
            <a:r>
              <a:rPr lang="ru-RU" sz="105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3 – </a:t>
            </a:r>
            <a:r>
              <a:rPr lang="ru-RU" sz="105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4 – </a:t>
            </a:r>
            <a:r>
              <a:rPr lang="ru-RU" sz="105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5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ледовая арена «</a:t>
            </a:r>
            <a:r>
              <a:rPr lang="ru-RU" sz="1050" dirty="0" err="1">
                <a:solidFill>
                  <a:schemeClr val="tx1"/>
                </a:solidFill>
              </a:rPr>
              <a:t>Халык</a:t>
            </a:r>
            <a:r>
              <a:rPr lang="ru-RU" sz="105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50" dirty="0" err="1">
                <a:solidFill>
                  <a:schemeClr val="tx1"/>
                </a:solidFill>
              </a:rPr>
              <a:t>Думан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6</a:t>
            </a:r>
            <a:r>
              <a:rPr lang="ru-RU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</a:t>
            </a:r>
            <a:r>
              <a:rPr lang="ru-RU" sz="1050" dirty="0" err="1">
                <a:solidFill>
                  <a:schemeClr val="tx1"/>
                </a:solidFill>
              </a:rPr>
              <a:t>Жетысуского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kk-KZ" sz="1050" dirty="0">
                <a:solidFill>
                  <a:schemeClr val="tx1"/>
                </a:solidFill>
              </a:rPr>
              <a:t>акимата</a:t>
            </a:r>
            <a:r>
              <a:rPr lang="ru-RU" sz="1050" dirty="0">
                <a:solidFill>
                  <a:schemeClr val="tx1"/>
                </a:solidFill>
              </a:rPr>
              <a:t>, микрорайон «</a:t>
            </a:r>
            <a:r>
              <a:rPr lang="ru-RU" sz="1050" dirty="0" err="1">
                <a:solidFill>
                  <a:schemeClr val="tx1"/>
                </a:solidFill>
              </a:rPr>
              <a:t>Кулагер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2</a:t>
            </a:r>
            <a:r>
              <a:rPr lang="en-US" altLang="ru-RU" sz="1050" dirty="0">
                <a:solidFill>
                  <a:schemeClr val="tx1"/>
                </a:solidFill>
              </a:rPr>
              <a:t>7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8 –  </a:t>
            </a:r>
            <a:r>
              <a:rPr lang="ru-RU" sz="105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50" dirty="0">
                <a:solidFill>
                  <a:schemeClr val="tx1"/>
                </a:solidFill>
              </a:rPr>
              <a:t>ул. Ахметова, 50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9 –  </a:t>
            </a:r>
            <a:r>
              <a:rPr lang="ru-RU" sz="1050" dirty="0">
                <a:solidFill>
                  <a:schemeClr val="tx1"/>
                </a:solidFill>
              </a:rPr>
              <a:t>РУВД </a:t>
            </a:r>
            <a:r>
              <a:rPr lang="ru-RU" sz="1050" dirty="0" err="1">
                <a:solidFill>
                  <a:schemeClr val="tx1"/>
                </a:solidFill>
              </a:rPr>
              <a:t>Турскибского</a:t>
            </a:r>
            <a:r>
              <a:rPr lang="ru-RU" sz="105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</a:t>
            </a:r>
            <a:r>
              <a:rPr lang="en-US" altLang="ru-RU" sz="1050" dirty="0">
                <a:solidFill>
                  <a:schemeClr val="tx1"/>
                </a:solidFill>
              </a:rPr>
              <a:t>0 – </a:t>
            </a:r>
            <a:r>
              <a:rPr lang="ru-RU" sz="1050" dirty="0">
                <a:solidFill>
                  <a:schemeClr val="tx1"/>
                </a:solidFill>
              </a:rPr>
              <a:t>м-н «</a:t>
            </a:r>
            <a:r>
              <a:rPr lang="ru-RU" sz="1050" dirty="0" err="1">
                <a:solidFill>
                  <a:schemeClr val="tx1"/>
                </a:solidFill>
              </a:rPr>
              <a:t>Шанырак</a:t>
            </a:r>
            <a:r>
              <a:rPr lang="ru-RU" sz="1050" dirty="0">
                <a:solidFill>
                  <a:schemeClr val="tx1"/>
                </a:solidFill>
              </a:rPr>
              <a:t>», школа №26, ул. </a:t>
            </a:r>
            <a:r>
              <a:rPr lang="ru-RU" sz="1050" dirty="0" err="1">
                <a:solidFill>
                  <a:schemeClr val="tx1"/>
                </a:solidFill>
              </a:rPr>
              <a:t>Жанкожа</a:t>
            </a:r>
            <a:r>
              <a:rPr lang="ru-RU" sz="1050" dirty="0">
                <a:solidFill>
                  <a:schemeClr val="tx1"/>
                </a:solidFill>
              </a:rPr>
              <a:t> батыра, 202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31</a:t>
            </a:r>
            <a:r>
              <a:rPr lang="en-US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пр.Аль-Фараби</a:t>
            </a:r>
            <a:r>
              <a:rPr lang="ru-RU" sz="1050" dirty="0">
                <a:solidFill>
                  <a:schemeClr val="tx1"/>
                </a:solidFill>
              </a:rPr>
              <a:t>, угол </a:t>
            </a:r>
            <a:r>
              <a:rPr lang="ru-RU" sz="1050" dirty="0" err="1">
                <a:solidFill>
                  <a:schemeClr val="tx1"/>
                </a:solidFill>
              </a:rPr>
              <a:t>ул.Навои</a:t>
            </a:r>
            <a:r>
              <a:rPr lang="ru-RU" sz="105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50" dirty="0" err="1">
                <a:solidFill>
                  <a:schemeClr val="tx1"/>
                </a:solidFill>
              </a:rPr>
              <a:t>Зеленстрой</a:t>
            </a:r>
            <a:r>
              <a:rPr lang="ru-RU" sz="105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50" i="1" dirty="0">
                <a:solidFill>
                  <a:schemeClr val="tx1"/>
                </a:solidFill>
              </a:rPr>
              <a:t>№1 -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50" i="1" dirty="0" err="1">
                <a:solidFill>
                  <a:schemeClr val="tx1"/>
                </a:solidFill>
              </a:rPr>
              <a:t>Сатпаева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ru-RU" sz="105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№12 - </a:t>
            </a:r>
            <a:r>
              <a:rPr lang="ru-RU" sz="1050" i="1" dirty="0">
                <a:solidFill>
                  <a:schemeClr val="tx1"/>
                </a:solidFill>
              </a:rPr>
              <a:t>пр. </a:t>
            </a:r>
            <a:r>
              <a:rPr lang="ru-RU" sz="1050" i="1" dirty="0" err="1">
                <a:solidFill>
                  <a:schemeClr val="tx1"/>
                </a:solidFill>
              </a:rPr>
              <a:t>Райымбека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Наурызбай</a:t>
            </a:r>
            <a:r>
              <a:rPr lang="ru-RU" sz="1050" i="1" dirty="0">
                <a:solidFill>
                  <a:schemeClr val="tx1"/>
                </a:solidFill>
              </a:rPr>
              <a:t> батыра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№16 - </a:t>
            </a:r>
            <a:r>
              <a:rPr lang="ru-RU" sz="1050" i="1" dirty="0">
                <a:solidFill>
                  <a:schemeClr val="tx1"/>
                </a:solidFill>
              </a:rPr>
              <a:t>м-н Айнабулак-3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№25 -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м-н Аксай-3, ул. </a:t>
            </a:r>
            <a:r>
              <a:rPr lang="ru-RU" sz="1050" i="1" dirty="0" err="1">
                <a:solidFill>
                  <a:schemeClr val="tx1"/>
                </a:solidFill>
              </a:rPr>
              <a:t>Маречека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Б.Момышулы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№26 - </a:t>
            </a:r>
            <a:r>
              <a:rPr lang="ru-RU" sz="105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50" i="1" dirty="0" err="1">
                <a:solidFill>
                  <a:schemeClr val="tx1"/>
                </a:solidFill>
              </a:rPr>
              <a:t>би</a:t>
            </a:r>
            <a:r>
              <a:rPr lang="ru-RU" sz="105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50" i="1" dirty="0">
                <a:solidFill>
                  <a:schemeClr val="tx1"/>
                </a:solidFill>
              </a:rPr>
              <a:t>.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8065" y="536614"/>
            <a:ext cx="4588911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14200</TotalTime>
  <Words>809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2532</cp:revision>
  <cp:lastPrinted>2021-07-01T09:11:30Z</cp:lastPrinted>
  <dcterms:created xsi:type="dcterms:W3CDTF">2018-03-27T06:03:00Z</dcterms:created>
  <dcterms:modified xsi:type="dcterms:W3CDTF">2022-07-19T06:10:28Z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