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47699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200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19 шілде</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44958220"/>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20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19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Көшпелі бұлтты, жауын-шашынсыз. Жел солтүстік-батыстан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21</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20</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21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өткінші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16-18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14714</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2642</cp:revision>
  <cp:lastPrinted>2021-07-01T03:56:27Z</cp:lastPrinted>
  <dcterms:created xsi:type="dcterms:W3CDTF">2018-03-27T06:03:00Z</dcterms:created>
  <dcterms:modified xsi:type="dcterms:W3CDTF">2022-07-19T07:32:37Z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