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FB8005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июля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городу ожидается повышенный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июля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5053687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июля 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июля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Без осадков. Ветер северо-западный ночью 3-8 м/с, днем 7-12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14-16, днем 26-28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20 июля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10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     Без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осадков. Ветер юго-восточный 3-8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  13-15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FB8005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9"/>
          <p:cNvSpPr txBox="1">
            <a:spLocks noChangeArrowheads="1"/>
          </p:cNvSpPr>
          <p:nvPr/>
        </p:nvSpPr>
        <p:spPr bwMode="auto">
          <a:xfrm>
            <a:off x="142875" y="692150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13039</TotalTime>
  <Words>659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2288</cp:revision>
  <cp:lastPrinted>2021-07-01T03:56:27Z</cp:lastPrinted>
  <dcterms:created xsi:type="dcterms:W3CDTF">2018-03-27T06:03:00Z</dcterms:created>
  <dcterms:modified xsi:type="dcterms:W3CDTF">2022-07-18T06:46:40Z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