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195719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199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chemeClr val="tx2">
                              <a:lumMod val="75000"/>
                            </a:schemeClr>
                          </a:solidFill>
                          <a:latin typeface="Times New Roman" panose="02020603050405020304" pitchFamily="18" charset="0"/>
                          <a:cs typeface="Times New Roman" panose="02020603050405020304" pitchFamily="18" charset="0"/>
                        </a:rPr>
                        <a:t>Орал </a:t>
                      </a: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18 шілде</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0214629"/>
              </p:ext>
            </p:extLst>
          </p:nvPr>
        </p:nvGraphicFramePr>
        <p:xfrm>
          <a:off x="5060120" y="3619480"/>
          <a:ext cx="4629556" cy="249936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196977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19 ш</a:t>
            </a:r>
            <a:r>
              <a:rPr lang="kk-KZ" altLang="ru-RU" sz="1100" b="1" dirty="0" smtClean="0">
                <a:latin typeface="Times New Roman" panose="02020603050405020304" pitchFamily="18" charset="0"/>
                <a:cs typeface="Times New Roman" panose="02020603050405020304" pitchFamily="18" charset="0"/>
              </a:rPr>
              <a:t>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18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19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Көшпелі бұлтты, жауын-шщашынсыз. Жел солтүстік-батыстан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20-22,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30-32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20</a:t>
            </a:r>
            <a:r>
              <a:rPr lang="kk-KZ" sz="1100" b="1" dirty="0" smtClean="0">
                <a:solidFill>
                  <a:srgbClr val="000000"/>
                </a:solidFill>
                <a:latin typeface="Times New Roman" panose="02020603050405020304" pitchFamily="18" charset="0"/>
                <a:cs typeface="Times New Roman" panose="02020603050405020304" pitchFamily="18" charset="0"/>
                <a:sym typeface="+mn-ea"/>
              </a:rPr>
              <a:t> шілдеге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19</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20 ш</a:t>
            </a:r>
            <a:r>
              <a:rPr lang="kk-KZ" sz="1100" b="1" dirty="0" smtClean="0">
                <a:solidFill>
                  <a:srgbClr val="000000"/>
                </a:solidFill>
                <a:latin typeface="Times New Roman" panose="02020603050405020304" pitchFamily="18" charset="0"/>
                <a:cs typeface="Times New Roman" panose="02020603050405020304" pitchFamily="18" charset="0"/>
                <a:sym typeface="+mn-ea"/>
              </a:rPr>
              <a:t>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18-20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19</a:t>
            </a:r>
            <a:r>
              <a:rPr lang="kk-KZ" sz="1100" b="1" dirty="0" smtClean="0">
                <a:solidFill>
                  <a:schemeClr val="tx1"/>
                </a:solidFill>
                <a:latin typeface="Times New Roman" panose="02020603050405020304" pitchFamily="18" charset="0"/>
                <a:cs typeface="Times New Roman" panose="02020603050405020304" pitchFamily="18" charset="0"/>
              </a:rPr>
              <a:t> шілде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20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Оспаанова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14711</TotalTime>
  <Words>590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2636</cp:revision>
  <cp:lastPrinted>2021-07-01T03:56:27Z</cp:lastPrinted>
  <dcterms:created xsi:type="dcterms:W3CDTF">2018-03-27T06:03:00Z</dcterms:created>
  <dcterms:modified xsi:type="dcterms:W3CDTF">2022-07-18T08:17:37Z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