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3916200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19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северный, северо-восточный 9-14 м/с. Температура воздуха ночью 24-26, днем 39-41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19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20 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северо-восточный с переходом на северо-западный 7-12 м/с. Температура воздуха ночью 25-27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И.о.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М. Назарова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инженер М. Маратов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18.07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42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13410</TotalTime>
  <Words>614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2256</cp:revision>
  <cp:lastPrinted>2021-07-01T03:56:27Z</cp:lastPrinted>
  <dcterms:created xsi:type="dcterms:W3CDTF">2018-03-27T06:03:00Z</dcterms:created>
  <dcterms:modified xsi:type="dcterms:W3CDTF">2022-07-18T07:28:06Z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