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69418106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19,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13078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9708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с переходом на юго-западный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4859" y="653429"/>
            <a:ext cx="4557648" cy="2266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13883</TotalTime>
  <Words>658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2225</cp:revision>
  <cp:lastPrinted>2021-07-01T03:56:27Z</cp:lastPrinted>
  <dcterms:created xsi:type="dcterms:W3CDTF">2018-03-27T06:03:00Z</dcterms:created>
  <dcterms:modified xsi:type="dcterms:W3CDTF">2022-07-18T07:38:55Z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