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2818761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Күн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бағыттағы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9-14 м/с</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a:t>
            </a:r>
            <a:r>
              <a:rPr lang="ru-RU" sz="1200" dirty="0" err="1" smtClean="0">
                <a:latin typeface="Times New Roman" pitchFamily="18" charset="0"/>
                <a:cs typeface="Times New Roman" pitchFamily="18" charset="0"/>
              </a:rPr>
              <a:t>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19-21,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38-40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Күн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182769" y="769303"/>
            <a:ext cx="4410191" cy="1854162"/>
          </a:xfrm>
          <a:prstGeom prst="rect">
            <a:avLst/>
          </a:prstGeom>
        </p:spPr>
        <p:txBody>
          <a:bodyPr wrap="square">
            <a:spAutoFit/>
          </a:bodyPr>
          <a:lstStyle/>
          <a:p>
            <a:pPr algn="just">
              <a:lnSpc>
                <a:spcPct val="106000"/>
              </a:lnSpc>
              <a:spcAft>
                <a:spcPts val="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a:p>
            <a:pPr algn="just">
              <a:lnSpc>
                <a:spcPct val="106000"/>
              </a:lnSpc>
              <a:spcAft>
                <a:spcPts val="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a:p>
            <a:pPr algn="just">
              <a:lnSpc>
                <a:spcPct val="106000"/>
              </a:lnSpc>
              <a:spcAft>
                <a:spcPts val="80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14105</TotalTime>
  <Words>590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2299</cp:revision>
  <cp:lastPrinted>2021-07-01T07:38:07Z</cp:lastPrinted>
  <dcterms:created xsi:type="dcterms:W3CDTF">2018-03-27T06:03:00Z</dcterms:created>
  <dcterms:modified xsi:type="dcterms:W3CDTF">2022-07-18T07:24:26Z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