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53280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9-14, днем порывы 15-20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ночью 20-22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42752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13673</TotalTime>
  <Words>551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2472</cp:revision>
  <cp:lastPrinted>2022-07-18T05:27:14Z</cp:lastPrinted>
  <dcterms:created xsi:type="dcterms:W3CDTF">2018-03-27T06:03:00Z</dcterms:created>
  <dcterms:modified xsi:type="dcterms:W3CDTF">2022-07-18T06:56:19Z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