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2" d="100"/>
          <a:sy n="82" d="100"/>
        </p:scale>
        <p:origin x="60"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03302"/>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199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18</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kk-KZ"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139</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383413"/>
            <a:ext cx="4714494"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19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18 </a:t>
            </a:r>
            <a:r>
              <a:rPr lang="ru-RU" altLang="ru-RU" sz="1100" b="1" dirty="0" err="1">
                <a:latin typeface="Times New Roman" panose="02020603050405020304" pitchFamily="18" charset="0"/>
                <a:cs typeface="Times New Roman" panose="02020603050405020304" pitchFamily="18" charset="0"/>
              </a:rPr>
              <a:t>шілдеден</a:t>
            </a:r>
            <a:r>
              <a:rPr lang="ru-RU" altLang="ru-RU" sz="1100" b="1" dirty="0">
                <a:latin typeface="Times New Roman" panose="02020603050405020304" pitchFamily="18" charset="0"/>
                <a:cs typeface="Times New Roman" panose="02020603050405020304" pitchFamily="18" charset="0"/>
              </a:rPr>
              <a:t> с. 21-ден. 19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с. 21-ге дейін </a:t>
            </a:r>
            <a:r>
              <a:rPr lang="kk-KZ" sz="11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Солтүстік</a:t>
            </a:r>
            <a:r>
              <a:rPr lang="ru-RU" sz="1100" dirty="0">
                <a:latin typeface="Times New Roman" panose="02020603050405020304" pitchFamily="18" charset="0"/>
                <a:cs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14-16, күндіз 25-27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a:t>
            </a:r>
            <a:r>
              <a:rPr lang="kk-KZ" sz="1100" dirty="0">
                <a:latin typeface="Times New Roman" panose="02020603050405020304" pitchFamily="18" charset="0"/>
                <a:cs typeface="Times New Roman" panose="02020603050405020304" pitchFamily="18" charset="0"/>
              </a:rPr>
              <a:t>түстік</a:t>
            </a:r>
            <a:r>
              <a:rPr lang="ru-RU" sz="1100" dirty="0">
                <a:latin typeface="Times New Roman" panose="02020603050405020304" pitchFamily="18" charset="0"/>
                <a:cs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a:t>
            </a:r>
            <a:r>
              <a:rPr lang="ru-RU" sz="1100" dirty="0">
                <a:solidFill>
                  <a:srgbClr val="000000"/>
                </a:solidFill>
                <a:latin typeface="Times New Roman" panose="02020603050405020304" pitchFamily="18" charset="0"/>
                <a:cs typeface="Times New Roman" panose="02020603050405020304" pitchFamily="18" charset="0"/>
              </a:rPr>
              <a:t>Ауа </a:t>
            </a:r>
            <a:r>
              <a:rPr lang="ru-RU" sz="1100">
                <a:solidFill>
                  <a:srgbClr val="000000"/>
                </a:solidFill>
                <a:latin typeface="Times New Roman" panose="02020603050405020304" pitchFamily="18" charset="0"/>
                <a:cs typeface="Times New Roman" panose="02020603050405020304" pitchFamily="18" charset="0"/>
              </a:rPr>
              <a:t>температурасы 15-17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19</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20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16599</TotalTime>
  <Words>560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2628</cp:revision>
  <cp:lastPrinted>2022-05-31T05:49:59Z</cp:lastPrinted>
  <dcterms:created xsi:type="dcterms:W3CDTF">2018-03-27T06:03:00Z</dcterms:created>
  <dcterms:modified xsi:type="dcterms:W3CDTF">2022-07-18T06:44:17Z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