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347167585"/>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Түнде және таңертең тұман күтіледі. Шығыс бағыттардан жел соғады, күші  2-7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соғатын </a:t>
            </a:r>
            <a:r>
              <a:rPr lang="kk-KZ" sz="1200" smtClean="0">
                <a:latin typeface="Times New Roman" panose="02020603050405020304" pitchFamily="18" charset="0"/>
                <a:cs typeface="Times New Roman" panose="02020603050405020304" pitchFamily="18" charset="0"/>
              </a:rPr>
              <a:t>жел оңтүстік-батысқа ауысады, </a:t>
            </a:r>
            <a:r>
              <a:rPr lang="kk-KZ" sz="1200" dirty="0" smtClean="0">
                <a:latin typeface="Times New Roman" panose="02020603050405020304" pitchFamily="18" charset="0"/>
                <a:cs typeface="Times New Roman" panose="02020603050405020304" pitchFamily="18" charset="0"/>
              </a:rPr>
              <a:t>күші 9-14 м/с. Ауаның температурасы 13-15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879613605"/>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830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749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317285" y="9715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16529</TotalTime>
  <Words>538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2468</cp:revision>
  <cp:lastPrinted>2021-07-01T07:38:07Z</cp:lastPrinted>
  <dcterms:created xsi:type="dcterms:W3CDTF">2018-03-27T06:03:00Z</dcterms:created>
  <dcterms:modified xsi:type="dcterms:W3CDTF">2022-07-18T08:03:07Z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