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427095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56328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северо-западный 9-14 м/с. Температура воздуха ночью 14-16, днем 25-27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20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юго-западный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15-17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июля, ночью 20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16814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2606</cp:revision>
  <cp:lastPrinted>2021-11-30T05:55:24Z</cp:lastPrinted>
  <dcterms:created xsi:type="dcterms:W3CDTF">2018-03-27T06:03:00Z</dcterms:created>
  <dcterms:modified xsi:type="dcterms:W3CDTF">2022-07-18T06:44:20Z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