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северо-восточный 8-13 м/с. Температура воздуха ночью  20-22, днем 36-38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северо-восточный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21-23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899173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67772" y="2997104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0472" y="784067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12847</TotalTime>
  <Words>611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2267</cp:revision>
  <cp:lastPrinted>2021-07-01T03:56:27Z</cp:lastPrinted>
  <dcterms:created xsi:type="dcterms:W3CDTF">2018-03-27T06:03:00Z</dcterms:created>
  <dcterms:modified xsi:type="dcterms:W3CDTF">2022-07-18T07:41:49Z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