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99CC00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503316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восточных направлений 2-7 м/с. Температура воздуха ночью 13-15, днем 28-30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юго-восточный                        с переходом на юго-западный 9-14 м/с. Температура </a:t>
            </a:r>
            <a:r>
              <a:rPr lang="ru-RU" sz="1200" smtClean="0">
                <a:latin typeface="Times New Roman"/>
                <a:ea typeface="SimSun"/>
              </a:rPr>
              <a:t>воздуха                         13-15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350330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830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749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747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0695" y="68811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16653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2422</cp:revision>
  <cp:lastPrinted>2021-07-01T07:38:07Z</cp:lastPrinted>
  <dcterms:created xsi:type="dcterms:W3CDTF">2018-03-27T06:03:00Z</dcterms:created>
  <dcterms:modified xsi:type="dcterms:W3CDTF">2022-07-18T08:03:13Z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