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333394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8-13, порывы 17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днем 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5818" y="515727"/>
            <a:ext cx="4448431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13972</TotalTime>
  <Words>668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2230</cp:revision>
  <cp:lastPrinted>2021-07-01T03:56:27Z</cp:lastPrinted>
  <dcterms:created xsi:type="dcterms:W3CDTF">2018-03-27T06:03:00Z</dcterms:created>
  <dcterms:modified xsi:type="dcterms:W3CDTF">2022-07-18T07:12:08Z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