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E06C71D-CE59-4154-89A1-FBFD350F9BE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344359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8239F-EC0A-4FC9-87FA-028C9097D9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116F3-66DC-4B71-932B-FF7CE143C8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C59BB-3DE3-4FB0-8CF4-DBB9E51CA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3A1B4-5644-4D4A-857C-6CDBE00CB4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B071A-3D95-4133-9220-EE5C8271C2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8477F-BCC8-4478-9C5D-48B233F2AC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8B951-7BB4-4D3C-BB14-354156E3C6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935CC-7901-4E32-BBDA-0C5644B2C9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4B4A9-3679-43C4-9558-E6FA061FEC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D037F-9A1F-4797-A457-B35F6E36E8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0FD87-0149-4CAE-9177-F40A92064D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51B50BC-D4AD-4B9E-8D0B-D73561AE32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18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19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19-21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30-32 </a:t>
            </a:r>
            <a:r>
              <a:rPr lang="ru-RU">
                <a:solidFill>
                  <a:schemeClr val="tx1"/>
                </a:solidFill>
              </a:rPr>
              <a:t>тепла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20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9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20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июля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371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2999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62460" y="2893711"/>
            <a:ext cx="4824412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1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1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1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1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100" dirty="0">
                <a:solidFill>
                  <a:schemeClr val="tx1"/>
                </a:solidFill>
              </a:rPr>
              <a:t>№ 1 – </a:t>
            </a:r>
            <a:r>
              <a:rPr lang="ru-RU" sz="1100" dirty="0" err="1">
                <a:solidFill>
                  <a:schemeClr val="tx1"/>
                </a:solidFill>
              </a:rPr>
              <a:t>терр</a:t>
            </a:r>
            <a:r>
              <a:rPr lang="ru-RU" sz="11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100" dirty="0" err="1">
                <a:solidFill>
                  <a:schemeClr val="tx1"/>
                </a:solidFill>
              </a:rPr>
              <a:t>им.Аль-Фараби</a:t>
            </a:r>
            <a:endParaRPr lang="ru-RU" altLang="ru-RU" sz="1100" dirty="0">
              <a:solidFill>
                <a:schemeClr val="tx1"/>
              </a:solidFill>
            </a:endParaRPr>
          </a:p>
          <a:p>
            <a:r>
              <a:rPr lang="ru-RU" altLang="ru-RU" sz="1100" dirty="0">
                <a:solidFill>
                  <a:schemeClr val="tx1"/>
                </a:solidFill>
              </a:rPr>
              <a:t>№ 2 –</a:t>
            </a:r>
            <a:r>
              <a:rPr lang="ru-RU" sz="1100" dirty="0" err="1">
                <a:solidFill>
                  <a:schemeClr val="tx1"/>
                </a:solidFill>
              </a:rPr>
              <a:t>Бурундайское</a:t>
            </a:r>
            <a:r>
              <a:rPr lang="ru-RU" sz="11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100" dirty="0">
              <a:solidFill>
                <a:schemeClr val="tx1"/>
              </a:solidFill>
            </a:endParaRPr>
          </a:p>
          <a:p>
            <a:r>
              <a:rPr lang="ru-RU" altLang="ru-RU" sz="1100" dirty="0">
                <a:solidFill>
                  <a:schemeClr val="tx1"/>
                </a:solidFill>
              </a:rPr>
              <a:t>№ 3 – </a:t>
            </a:r>
            <a:r>
              <a:rPr lang="ru-RU" sz="11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100" dirty="0">
                <a:solidFill>
                  <a:schemeClr val="tx1"/>
                </a:solidFill>
              </a:rPr>
              <a:t>№ 4 – </a:t>
            </a:r>
            <a:r>
              <a:rPr lang="ru-RU" sz="11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100" dirty="0">
                <a:solidFill>
                  <a:schemeClr val="tx1"/>
                </a:solidFill>
              </a:rPr>
              <a:t>№ </a:t>
            </a:r>
            <a:r>
              <a:rPr lang="en-US" altLang="ru-RU" sz="1100" dirty="0">
                <a:solidFill>
                  <a:schemeClr val="tx1"/>
                </a:solidFill>
              </a:rPr>
              <a:t>5</a:t>
            </a:r>
            <a:r>
              <a:rPr lang="ru-RU" altLang="ru-RU" sz="1100" dirty="0">
                <a:solidFill>
                  <a:schemeClr val="tx1"/>
                </a:solidFill>
              </a:rPr>
              <a:t> –</a:t>
            </a:r>
            <a:r>
              <a:rPr lang="en-US" altLang="ru-RU" sz="1100" dirty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ледовая арена «</a:t>
            </a:r>
            <a:r>
              <a:rPr lang="ru-RU" sz="1100" dirty="0" err="1">
                <a:solidFill>
                  <a:schemeClr val="tx1"/>
                </a:solidFill>
              </a:rPr>
              <a:t>Халык</a:t>
            </a:r>
            <a:r>
              <a:rPr lang="ru-RU" sz="11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100" dirty="0" err="1">
                <a:solidFill>
                  <a:schemeClr val="tx1"/>
                </a:solidFill>
              </a:rPr>
              <a:t>Думан</a:t>
            </a:r>
            <a:r>
              <a:rPr lang="ru-RU" sz="11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100" dirty="0">
                <a:solidFill>
                  <a:schemeClr val="tx1"/>
                </a:solidFill>
              </a:rPr>
              <a:t>№ </a:t>
            </a:r>
            <a:r>
              <a:rPr lang="en-US" altLang="ru-RU" sz="1100" dirty="0">
                <a:solidFill>
                  <a:schemeClr val="tx1"/>
                </a:solidFill>
              </a:rPr>
              <a:t>6</a:t>
            </a:r>
            <a:r>
              <a:rPr lang="ru-RU" altLang="ru-RU" sz="1100" dirty="0">
                <a:solidFill>
                  <a:schemeClr val="tx1"/>
                </a:solidFill>
              </a:rPr>
              <a:t> – </a:t>
            </a:r>
            <a:r>
              <a:rPr lang="ru-RU" sz="1100" dirty="0" err="1">
                <a:solidFill>
                  <a:schemeClr val="tx1"/>
                </a:solidFill>
              </a:rPr>
              <a:t>терр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err="1">
                <a:solidFill>
                  <a:schemeClr val="tx1"/>
                </a:solidFill>
              </a:rPr>
              <a:t>Жетысуского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акимата</a:t>
            </a:r>
            <a:r>
              <a:rPr lang="ru-RU" sz="1100" dirty="0">
                <a:solidFill>
                  <a:schemeClr val="tx1"/>
                </a:solidFill>
              </a:rPr>
              <a:t>, микрорайон «</a:t>
            </a:r>
            <a:r>
              <a:rPr lang="ru-RU" sz="1100" dirty="0" err="1">
                <a:solidFill>
                  <a:schemeClr val="tx1"/>
                </a:solidFill>
              </a:rPr>
              <a:t>Кулагер</a:t>
            </a:r>
            <a:r>
              <a:rPr lang="ru-RU" sz="11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100" dirty="0">
                <a:solidFill>
                  <a:schemeClr val="tx1"/>
                </a:solidFill>
              </a:rPr>
              <a:t>№ 2</a:t>
            </a:r>
            <a:r>
              <a:rPr lang="en-US" altLang="ru-RU" sz="1100" dirty="0">
                <a:solidFill>
                  <a:schemeClr val="tx1"/>
                </a:solidFill>
              </a:rPr>
              <a:t>7</a:t>
            </a:r>
            <a:r>
              <a:rPr lang="ru-RU" altLang="ru-RU" sz="1100" dirty="0">
                <a:solidFill>
                  <a:schemeClr val="tx1"/>
                </a:solidFill>
              </a:rPr>
              <a:t> –</a:t>
            </a:r>
            <a:r>
              <a:rPr lang="en-US" altLang="ru-RU" sz="1100" dirty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100" dirty="0">
                <a:solidFill>
                  <a:schemeClr val="tx1"/>
                </a:solidFill>
              </a:rPr>
              <a:t>№ </a:t>
            </a:r>
            <a:r>
              <a:rPr lang="ru-RU" altLang="ru-RU" sz="1100" dirty="0">
                <a:solidFill>
                  <a:schemeClr val="tx1"/>
                </a:solidFill>
              </a:rPr>
              <a:t>2</a:t>
            </a:r>
            <a:r>
              <a:rPr lang="en-US" altLang="ru-RU" sz="1100" dirty="0">
                <a:solidFill>
                  <a:schemeClr val="tx1"/>
                </a:solidFill>
              </a:rPr>
              <a:t>8 –  </a:t>
            </a:r>
            <a:r>
              <a:rPr lang="ru-RU" sz="11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100" dirty="0">
                <a:solidFill>
                  <a:schemeClr val="tx1"/>
                </a:solidFill>
              </a:rPr>
              <a:t>ул. Ахметова, 50</a:t>
            </a:r>
            <a:endParaRPr lang="en-US" altLang="ru-RU" sz="1100" dirty="0">
              <a:solidFill>
                <a:schemeClr val="tx1"/>
              </a:solidFill>
            </a:endParaRPr>
          </a:p>
          <a:p>
            <a:r>
              <a:rPr lang="en-US" altLang="ru-RU" sz="1100" dirty="0">
                <a:solidFill>
                  <a:schemeClr val="tx1"/>
                </a:solidFill>
              </a:rPr>
              <a:t>№ </a:t>
            </a:r>
            <a:r>
              <a:rPr lang="ru-RU" altLang="ru-RU" sz="1100" dirty="0">
                <a:solidFill>
                  <a:schemeClr val="tx1"/>
                </a:solidFill>
              </a:rPr>
              <a:t>2</a:t>
            </a:r>
            <a:r>
              <a:rPr lang="en-US" altLang="ru-RU" sz="1100" dirty="0">
                <a:solidFill>
                  <a:schemeClr val="tx1"/>
                </a:solidFill>
              </a:rPr>
              <a:t>9 –  </a:t>
            </a:r>
            <a:r>
              <a:rPr lang="ru-RU" sz="1100" dirty="0">
                <a:solidFill>
                  <a:schemeClr val="tx1"/>
                </a:solidFill>
              </a:rPr>
              <a:t>РУВД </a:t>
            </a:r>
            <a:r>
              <a:rPr lang="ru-RU" sz="1100" dirty="0" err="1">
                <a:solidFill>
                  <a:schemeClr val="tx1"/>
                </a:solidFill>
              </a:rPr>
              <a:t>Турскибского</a:t>
            </a:r>
            <a:r>
              <a:rPr lang="ru-RU" sz="1100" dirty="0">
                <a:solidFill>
                  <a:schemeClr val="tx1"/>
                </a:solidFill>
              </a:rPr>
              <a:t> района, ул. Р. Зорге,14</a:t>
            </a:r>
            <a:endParaRPr lang="en-US" altLang="ru-RU" sz="1100" dirty="0">
              <a:solidFill>
                <a:schemeClr val="tx1"/>
              </a:solidFill>
            </a:endParaRPr>
          </a:p>
          <a:p>
            <a:r>
              <a:rPr lang="en-US" altLang="ru-RU" sz="1100" dirty="0">
                <a:solidFill>
                  <a:schemeClr val="tx1"/>
                </a:solidFill>
              </a:rPr>
              <a:t>№ </a:t>
            </a:r>
            <a:r>
              <a:rPr lang="ru-RU" altLang="ru-RU" sz="1100" dirty="0">
                <a:solidFill>
                  <a:schemeClr val="tx1"/>
                </a:solidFill>
              </a:rPr>
              <a:t>3</a:t>
            </a:r>
            <a:r>
              <a:rPr lang="en-US" altLang="ru-RU" sz="1100" dirty="0">
                <a:solidFill>
                  <a:schemeClr val="tx1"/>
                </a:solidFill>
              </a:rPr>
              <a:t>0 – </a:t>
            </a:r>
            <a:r>
              <a:rPr lang="ru-RU" sz="1100" dirty="0">
                <a:solidFill>
                  <a:schemeClr val="tx1"/>
                </a:solidFill>
              </a:rPr>
              <a:t>м-н «</a:t>
            </a:r>
            <a:r>
              <a:rPr lang="ru-RU" sz="1100" dirty="0" err="1">
                <a:solidFill>
                  <a:schemeClr val="tx1"/>
                </a:solidFill>
              </a:rPr>
              <a:t>Шанырак</a:t>
            </a:r>
            <a:r>
              <a:rPr lang="ru-RU" sz="1100" dirty="0">
                <a:solidFill>
                  <a:schemeClr val="tx1"/>
                </a:solidFill>
              </a:rPr>
              <a:t>», школа №26, ул. </a:t>
            </a:r>
            <a:r>
              <a:rPr lang="ru-RU" sz="1100" dirty="0" err="1">
                <a:solidFill>
                  <a:schemeClr val="tx1"/>
                </a:solidFill>
              </a:rPr>
              <a:t>Жанкожа</a:t>
            </a:r>
            <a:r>
              <a:rPr lang="ru-RU" sz="1100" dirty="0">
                <a:solidFill>
                  <a:schemeClr val="tx1"/>
                </a:solidFill>
              </a:rPr>
              <a:t> батыра, 202</a:t>
            </a:r>
            <a:endParaRPr lang="ru-RU" altLang="ru-RU" sz="1100" dirty="0">
              <a:solidFill>
                <a:schemeClr val="tx1"/>
              </a:solidFill>
            </a:endParaRPr>
          </a:p>
          <a:p>
            <a:r>
              <a:rPr lang="en-US" altLang="ru-RU" sz="1100" dirty="0">
                <a:solidFill>
                  <a:schemeClr val="tx1"/>
                </a:solidFill>
              </a:rPr>
              <a:t>№ </a:t>
            </a:r>
            <a:r>
              <a:rPr lang="ru-RU" altLang="ru-RU" sz="1100" dirty="0">
                <a:solidFill>
                  <a:schemeClr val="tx1"/>
                </a:solidFill>
              </a:rPr>
              <a:t>31</a:t>
            </a:r>
            <a:r>
              <a:rPr lang="en-US" altLang="ru-RU" sz="1100" dirty="0">
                <a:solidFill>
                  <a:schemeClr val="tx1"/>
                </a:solidFill>
              </a:rPr>
              <a:t> – </a:t>
            </a:r>
            <a:r>
              <a:rPr lang="ru-RU" sz="1100" dirty="0" err="1">
                <a:solidFill>
                  <a:schemeClr val="tx1"/>
                </a:solidFill>
              </a:rPr>
              <a:t>пр.Аль-Фараби</a:t>
            </a:r>
            <a:r>
              <a:rPr lang="ru-RU" sz="1100" dirty="0">
                <a:solidFill>
                  <a:schemeClr val="tx1"/>
                </a:solidFill>
              </a:rPr>
              <a:t>, угол </a:t>
            </a:r>
            <a:r>
              <a:rPr lang="ru-RU" sz="1100" dirty="0" err="1">
                <a:solidFill>
                  <a:schemeClr val="tx1"/>
                </a:solidFill>
              </a:rPr>
              <a:t>ул.Навои</a:t>
            </a:r>
            <a:r>
              <a:rPr lang="ru-RU" sz="11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100" dirty="0" err="1">
                <a:solidFill>
                  <a:schemeClr val="tx1"/>
                </a:solidFill>
              </a:rPr>
              <a:t>Зеленстрой</a:t>
            </a:r>
            <a:r>
              <a:rPr lang="ru-RU" sz="11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100" i="1" dirty="0">
                <a:solidFill>
                  <a:schemeClr val="tx1"/>
                </a:solidFill>
              </a:rPr>
              <a:t>№1 -</a:t>
            </a:r>
            <a:r>
              <a:rPr lang="kk-KZ" sz="1100" dirty="0">
                <a:solidFill>
                  <a:schemeClr val="tx1"/>
                </a:solidFill>
              </a:rPr>
              <a:t> </a:t>
            </a:r>
            <a:r>
              <a:rPr lang="ru-RU" sz="11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100" i="1" dirty="0" err="1">
                <a:solidFill>
                  <a:schemeClr val="tx1"/>
                </a:solidFill>
              </a:rPr>
              <a:t>Сатпаева</a:t>
            </a:r>
            <a:r>
              <a:rPr lang="kk-KZ" sz="1100" i="1" dirty="0">
                <a:solidFill>
                  <a:schemeClr val="tx1"/>
                </a:solidFill>
              </a:rPr>
              <a:t>;</a:t>
            </a:r>
            <a:endParaRPr lang="ru-RU" sz="1100" dirty="0">
              <a:solidFill>
                <a:schemeClr val="tx1"/>
              </a:solidFill>
            </a:endParaRPr>
          </a:p>
          <a:p>
            <a:r>
              <a:rPr lang="ru-RU" sz="11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100" dirty="0">
              <a:solidFill>
                <a:schemeClr val="tx1"/>
              </a:solidFill>
            </a:endParaRPr>
          </a:p>
          <a:p>
            <a:r>
              <a:rPr lang="kk-KZ" sz="1100" i="1" dirty="0">
                <a:solidFill>
                  <a:schemeClr val="tx1"/>
                </a:solidFill>
              </a:rPr>
              <a:t>№12 - </a:t>
            </a:r>
            <a:r>
              <a:rPr lang="ru-RU" sz="1100" i="1" dirty="0">
                <a:solidFill>
                  <a:schemeClr val="tx1"/>
                </a:solidFill>
              </a:rPr>
              <a:t>пр. </a:t>
            </a:r>
            <a:r>
              <a:rPr lang="ru-RU" sz="1100" i="1" dirty="0" err="1">
                <a:solidFill>
                  <a:schemeClr val="tx1"/>
                </a:solidFill>
              </a:rPr>
              <a:t>Райымбека</a:t>
            </a:r>
            <a:r>
              <a:rPr lang="ru-RU" sz="1100" i="1" dirty="0">
                <a:solidFill>
                  <a:schemeClr val="tx1"/>
                </a:solidFill>
              </a:rPr>
              <a:t>, угол ул. </a:t>
            </a:r>
            <a:r>
              <a:rPr lang="ru-RU" sz="1100" i="1" dirty="0" err="1">
                <a:solidFill>
                  <a:schemeClr val="tx1"/>
                </a:solidFill>
              </a:rPr>
              <a:t>Наурызбай</a:t>
            </a:r>
            <a:r>
              <a:rPr lang="ru-RU" sz="1100" i="1" dirty="0">
                <a:solidFill>
                  <a:schemeClr val="tx1"/>
                </a:solidFill>
              </a:rPr>
              <a:t> батыра</a:t>
            </a:r>
            <a:r>
              <a:rPr lang="kk-KZ" sz="1100" i="1" dirty="0">
                <a:solidFill>
                  <a:schemeClr val="tx1"/>
                </a:solidFill>
              </a:rPr>
              <a:t>;</a:t>
            </a:r>
            <a:endParaRPr lang="ru-RU" sz="1100" dirty="0">
              <a:solidFill>
                <a:schemeClr val="tx1"/>
              </a:solidFill>
            </a:endParaRPr>
          </a:p>
          <a:p>
            <a:r>
              <a:rPr lang="kk-KZ" sz="1100" i="1" dirty="0">
                <a:solidFill>
                  <a:schemeClr val="tx1"/>
                </a:solidFill>
              </a:rPr>
              <a:t>№16 - </a:t>
            </a:r>
            <a:r>
              <a:rPr lang="ru-RU" sz="1100" i="1" dirty="0">
                <a:solidFill>
                  <a:schemeClr val="tx1"/>
                </a:solidFill>
              </a:rPr>
              <a:t>м-н Айнабулак-3</a:t>
            </a:r>
            <a:r>
              <a:rPr lang="kk-KZ" sz="1100" i="1" dirty="0">
                <a:solidFill>
                  <a:schemeClr val="tx1"/>
                </a:solidFill>
              </a:rPr>
              <a:t>;</a:t>
            </a:r>
            <a:endParaRPr lang="ru-RU" sz="1100" dirty="0">
              <a:solidFill>
                <a:schemeClr val="tx1"/>
              </a:solidFill>
            </a:endParaRPr>
          </a:p>
          <a:p>
            <a:r>
              <a:rPr lang="kk-KZ" sz="1100" i="1" dirty="0">
                <a:solidFill>
                  <a:schemeClr val="tx1"/>
                </a:solidFill>
              </a:rPr>
              <a:t>№25 -</a:t>
            </a:r>
            <a:r>
              <a:rPr lang="kk-KZ" sz="1100" dirty="0">
                <a:solidFill>
                  <a:schemeClr val="tx1"/>
                </a:solidFill>
              </a:rPr>
              <a:t> </a:t>
            </a:r>
            <a:r>
              <a:rPr lang="ru-RU" sz="1100" i="1" dirty="0">
                <a:solidFill>
                  <a:schemeClr val="tx1"/>
                </a:solidFill>
              </a:rPr>
              <a:t>м-н Аксай-3, ул. </a:t>
            </a:r>
            <a:r>
              <a:rPr lang="ru-RU" sz="1100" i="1" dirty="0" err="1">
                <a:solidFill>
                  <a:schemeClr val="tx1"/>
                </a:solidFill>
              </a:rPr>
              <a:t>Маречека</a:t>
            </a:r>
            <a:r>
              <a:rPr lang="ru-RU" sz="1100" i="1" dirty="0">
                <a:solidFill>
                  <a:schemeClr val="tx1"/>
                </a:solidFill>
              </a:rPr>
              <a:t>, угол ул. </a:t>
            </a:r>
            <a:r>
              <a:rPr lang="ru-RU" sz="1100" i="1" dirty="0" err="1">
                <a:solidFill>
                  <a:schemeClr val="tx1"/>
                </a:solidFill>
              </a:rPr>
              <a:t>Б.Момышулы</a:t>
            </a:r>
            <a:r>
              <a:rPr lang="kk-KZ" sz="1100" i="1" dirty="0">
                <a:solidFill>
                  <a:schemeClr val="tx1"/>
                </a:solidFill>
              </a:rPr>
              <a:t>;</a:t>
            </a:r>
            <a:endParaRPr lang="ru-RU" sz="1100" dirty="0">
              <a:solidFill>
                <a:schemeClr val="tx1"/>
              </a:solidFill>
            </a:endParaRPr>
          </a:p>
          <a:p>
            <a:r>
              <a:rPr lang="kk-KZ" sz="1100" i="1" dirty="0">
                <a:solidFill>
                  <a:schemeClr val="tx1"/>
                </a:solidFill>
              </a:rPr>
              <a:t>№26 - </a:t>
            </a:r>
            <a:r>
              <a:rPr lang="ru-RU" sz="1100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sz="1100" i="1" dirty="0" err="1">
                <a:solidFill>
                  <a:schemeClr val="tx1"/>
                </a:solidFill>
              </a:rPr>
              <a:t>би</a:t>
            </a:r>
            <a:r>
              <a:rPr lang="ru-RU" sz="1100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sz="1100" i="1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642" y="598179"/>
            <a:ext cx="4744611" cy="20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14199</TotalTime>
  <Words>808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2530</cp:revision>
  <cp:lastPrinted>2021-07-01T09:11:30Z</cp:lastPrinted>
  <dcterms:created xsi:type="dcterms:W3CDTF">2018-03-27T06:03:00Z</dcterms:created>
  <dcterms:modified xsi:type="dcterms:W3CDTF">2022-07-18T07:35:29Z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