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342699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535782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9-14, днем порывы 18 м/с. Температура воздуха ночью 20-22, днём 30-32 тепла.                                                            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18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19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20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14814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2535</cp:revision>
  <cp:lastPrinted>2021-07-01T03:56:27Z</cp:lastPrinted>
  <dcterms:created xsi:type="dcterms:W3CDTF">2018-03-27T06:03:00Z</dcterms:created>
  <dcterms:modified xsi:type="dcterms:W3CDTF">2022-07-18T08:17:40Z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