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62262711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№199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19, ночью 20 июля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32587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июля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18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19 июля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Ветер северный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7-12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26-28,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35-37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20 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июля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20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м/с. Температура воздуха ночью 28-30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14846</TotalTime>
  <Words>595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2279</cp:revision>
  <cp:lastPrinted>2021-10-15T03:50:29Z</cp:lastPrinted>
  <dcterms:created xsi:type="dcterms:W3CDTF">2018-03-27T06:03:00Z</dcterms:created>
  <dcterms:modified xsi:type="dcterms:W3CDTF">2022-07-18T07:07:43Z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