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965298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5707650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оңтүстік-бытыс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ауычады</a:t>
            </a:r>
            <a:r>
              <a:rPr lang="ru-RU" sz="1200" dirty="0" smtClean="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13-15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1" name="TextBox 13"/>
          <p:cNvSpPr txBox="1"/>
          <p:nvPr/>
        </p:nvSpPr>
        <p:spPr>
          <a:xfrm>
            <a:off x="4953001" y="2484942"/>
            <a:ext cx="4680169" cy="830997"/>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133369" y="855130"/>
            <a:ext cx="4531599" cy="1854162"/>
          </a:xfrm>
          <a:prstGeom prst="rect">
            <a:avLst/>
          </a:prstGeom>
        </p:spPr>
        <p:txBody>
          <a:bodyPr wrap="square">
            <a:spAutoFit/>
          </a:bodyPr>
          <a:lstStyle/>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80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13897</TotalTime>
  <Words>640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2285</cp:revision>
  <cp:lastPrinted>2021-07-01T03:56:27Z</cp:lastPrinted>
  <dcterms:created xsi:type="dcterms:W3CDTF">2018-03-27T06:03:00Z</dcterms:created>
  <dcterms:modified xsi:type="dcterms:W3CDTF">2022-07-18T07:38:52Z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