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небольшой кратковременный дождь, гроза. Ветер восточный с переходом на западный 9-14, ночью порывы 18 м/с. Температура воздуха ночью 24-26, днем 36-38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21-23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0681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13235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2301</cp:revision>
  <cp:lastPrinted>2021-02-03T11:37:00Z</cp:lastPrinted>
  <dcterms:created xsi:type="dcterms:W3CDTF">2018-03-27T06:03:00Z</dcterms:created>
  <dcterms:modified xsi:type="dcterms:W3CDTF">2022-07-18T07:55:37Z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