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38653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17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гроза. Ветер северо-западный 9-14 м/с. Температура воздуха ночью 16-18, днем 27-29 тепла.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18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июля 2022 г.</a:t>
            </a:r>
          </a:p>
          <a:p>
            <a:pPr lvl="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северный 9-14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2401073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июля, ночью 19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14775</TotalTime>
  <Words>542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2317</cp:revision>
  <cp:lastPrinted>2021-07-01T03:56:27Z</cp:lastPrinted>
  <dcterms:created xsi:type="dcterms:W3CDTF">2018-03-27T06:03:00Z</dcterms:created>
  <dcterms:modified xsi:type="dcterms:W3CDTF">2022-07-17T07:32:13Z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