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17 </a:t>
                      </a:r>
                      <a:r>
                        <a:rPr lang="ru-RU" sz="1200" b="1" i="1" dirty="0" err="1" smtClean="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 </a:t>
            </a:r>
            <a:r>
              <a:rPr lang="ru-RU" sz="1200" b="1" dirty="0" err="1" smtClean="0">
                <a:latin typeface="Times New Roman" panose="02020603050405020304" pitchFamily="18" charset="0"/>
                <a:cs typeface="Times New Roman" panose="02020603050405020304" pitchFamily="18" charset="0"/>
              </a:rPr>
              <a:t>шілдеге</a:t>
            </a:r>
            <a:r>
              <a:rPr lang="ru-RU" sz="1200"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16" name="Прямоугольник 15"/>
          <p:cNvSpPr/>
          <p:nvPr/>
        </p:nvSpPr>
        <p:spPr>
          <a:xfrm>
            <a:off x="5025008" y="260648"/>
            <a:ext cx="4680520"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solidFill>
                  <a:srgbClr val="000000"/>
                </a:solidFill>
                <a:latin typeface="Times New Roman" pitchFamily="18" charset="0"/>
                <a:cs typeface="Times New Roman" pitchFamily="18" charset="0"/>
              </a:rPr>
              <a:t>18 шілдеге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17 </a:t>
            </a:r>
            <a:r>
              <a:rPr lang="kk-KZ" sz="1100" b="1" dirty="0" smtClean="0">
                <a:solidFill>
                  <a:srgbClr val="000000"/>
                </a:solidFill>
                <a:latin typeface="Times New Roman" pitchFamily="18" charset="0"/>
                <a:cs typeface="Times New Roman" pitchFamily="18" charset="0"/>
              </a:rPr>
              <a:t>шілдеге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18 шілдеге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Түнде жаңбыр, найзағай. Солтүстік-шығыстан жел соғады, күші 9-14 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15-17, күндіз 26-28 градус жылы.</a:t>
            </a:r>
            <a:endParaRPr lang="kk-KZ" sz="1100" dirty="0">
              <a:latin typeface="Times New Roman" pitchFamily="18" charset="0"/>
              <a:cs typeface="Times New Roman" pitchFamily="18" charset="0"/>
            </a:endParaRPr>
          </a:p>
          <a:p>
            <a:pPr indent="182563" algn="ctr"/>
            <a:r>
              <a:rPr lang="kk-KZ" sz="1100" b="1" dirty="0" smtClean="0">
                <a:solidFill>
                  <a:srgbClr val="000000"/>
                </a:solidFill>
                <a:latin typeface="Times New Roman" pitchFamily="18" charset="0"/>
                <a:cs typeface="Times New Roman" pitchFamily="18" charset="0"/>
              </a:rPr>
              <a:t>19 шілдеге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kk-KZ" sz="1100" b="1" dirty="0" smtClean="0">
                <a:solidFill>
                  <a:srgbClr val="000000"/>
                </a:solidFill>
                <a:latin typeface="Times New Roman" pitchFamily="18" charset="0"/>
                <a:cs typeface="Times New Roman" pitchFamily="18" charset="0"/>
              </a:rPr>
              <a:t>18 шілдеге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19 </a:t>
            </a:r>
            <a:r>
              <a:rPr lang="ru-RU" altLang="ru-RU" sz="1100" b="1" dirty="0" err="1" smtClean="0">
                <a:solidFill>
                  <a:srgbClr val="000000"/>
                </a:solidFill>
                <a:latin typeface="Times New Roman" pitchFamily="18" charset="0"/>
                <a:cs typeface="Times New Roman" pitchFamily="18" charset="0"/>
              </a:rPr>
              <a:t>шілдеге</a:t>
            </a:r>
            <a:r>
              <a:rPr lang="ru-RU"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Жауын-шашынсыз. Солтүстік-шығыстан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12-14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5025007" y="3222176"/>
            <a:ext cx="4680522"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007" y="2073756"/>
            <a:ext cx="4680521"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19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12981</TotalTime>
  <Words>565</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2320</cp:revision>
  <cp:lastPrinted>2021-07-01T03:56:27Z</cp:lastPrinted>
  <dcterms:created xsi:type="dcterms:W3CDTF">2018-03-27T06:03:00Z</dcterms:created>
  <dcterms:modified xsi:type="dcterms:W3CDTF">2022-07-17T07:13:36Z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