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328346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0325120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Без осадков.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12-14, днем 25-27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19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Без осадков. Ветер северо-западный 7-12 м/с. Температура воздуха ночью 13-15 тепла.</a:t>
            </a:r>
            <a:endParaRPr lang="ru-KZ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июля, ночью 19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16811</TotalTime>
  <Words>601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2604</cp:revision>
  <cp:lastPrinted>2021-11-30T05:55:24Z</cp:lastPrinted>
  <dcterms:created xsi:type="dcterms:W3CDTF">2018-03-27T06:03:00Z</dcterms:created>
  <dcterms:modified xsi:type="dcterms:W3CDTF">2022-07-17T07:11:17Z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