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41964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442823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17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 Ветер северо-западный 7-12 м/с. Температура воздуха ночью 22-24, днем 35-37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19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26-28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14840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2277</cp:revision>
  <cp:lastPrinted>2021-10-15T03:50:29Z</cp:lastPrinted>
  <dcterms:created xsi:type="dcterms:W3CDTF">2018-03-27T06:03:00Z</dcterms:created>
  <dcterms:modified xsi:type="dcterms:W3CDTF">2022-07-17T07:24:09Z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