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01342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Небольшая облачность, без осадков. Ветер северо-восточный 8-13 м/с. Температура воздуха ночью  20-22, днем 37-39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Ветер северо-восточный         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21-23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18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12848</TotalTime>
  <Words>614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2266</cp:revision>
  <cp:lastPrinted>2021-07-01T03:56:27Z</cp:lastPrinted>
  <dcterms:created xsi:type="dcterms:W3CDTF">2018-03-27T06:03:00Z</dcterms:created>
  <dcterms:modified xsi:type="dcterms:W3CDTF">2022-07-17T07:21:14Z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