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0248955"/>
              </p:ext>
            </p:extLst>
          </p:nvPr>
        </p:nvGraphicFramePr>
        <p:xfrm>
          <a:off x="307975" y="2588895"/>
          <a:ext cx="4465638" cy="393160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u="none" kern="1200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ночью временами сильный дождь, гроза, град, шквал. Ветер северо-западный с переходом на северо-восточный 9-14, утром и днем порывы 15- 20 м/с. Температура воздуха ночью 15-17, днем 25-27 тепла.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16-18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3180" y="393386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845972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13918</TotalTime>
  <Words>505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2227</cp:revision>
  <cp:lastPrinted>2021-07-01T03:56:27Z</cp:lastPrinted>
  <dcterms:created xsi:type="dcterms:W3CDTF">2018-03-27T06:03:00Z</dcterms:created>
  <dcterms:modified xsi:type="dcterms:W3CDTF">2022-07-17T07:55:51Z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