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9" d="100"/>
          <a:sy n="79" d="100"/>
        </p:scale>
        <p:origin x="108" y="5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4309382"/>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17</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141</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18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17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18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ru-RU" sz="110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12-14, күндіз 25-27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18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ru-RU" sz="1100" dirty="0">
                <a:latin typeface="Times New Roman" panose="02020603050405020304" pitchFamily="18" charset="0"/>
                <a:cs typeface="Times New Roman" panose="02020603050405020304" pitchFamily="18" charset="0"/>
              </a:rPr>
              <a:t>-батыстан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13-15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5034755" y="2043080"/>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560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2626</cp:revision>
  <cp:lastPrinted>2022-05-31T05:49:59Z</cp:lastPrinted>
  <dcterms:created xsi:type="dcterms:W3CDTF">2018-03-27T06:03:00Z</dcterms:created>
  <dcterms:modified xsi:type="dcterms:W3CDTF">2022-07-17T07:11:14Z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