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198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шілде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3635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20" name="Прямоугольник 19"/>
          <p:cNvSpPr/>
          <p:nvPr/>
        </p:nvSpPr>
        <p:spPr>
          <a:xfrm>
            <a:off x="4952999" y="114300"/>
            <a:ext cx="4824413" cy="1554272"/>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18 </a:t>
            </a:r>
            <a:r>
              <a:rPr lang="kk-KZ" altLang="ru-RU" sz="1200" b="1" dirty="0" smtClean="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17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18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Ш</a:t>
            </a:r>
            <a:r>
              <a:rPr lang="kk-KZ" sz="1200" dirty="0" smtClean="0">
                <a:latin typeface="Times New Roman" pitchFamily="18" charset="0"/>
                <a:cs typeface="Times New Roman" pitchFamily="18" charset="0"/>
              </a:rPr>
              <a:t>ығыстан жел соғады, күші 7-12 м/с. Ауа температурасы түнде 16-18, </a:t>
            </a:r>
            <a:r>
              <a:rPr lang="kk-KZ" sz="1200" smtClean="0">
                <a:latin typeface="Times New Roman" pitchFamily="18" charset="0"/>
                <a:cs typeface="Times New Roman" pitchFamily="18" charset="0"/>
              </a:rPr>
              <a:t>күндіз 33-35 </a:t>
            </a:r>
            <a:r>
              <a:rPr lang="kk-KZ" sz="1200" dirty="0" smtClean="0">
                <a:latin typeface="Times New Roman" pitchFamily="18" charset="0"/>
                <a:cs typeface="Times New Roman" pitchFamily="18" charset="0"/>
              </a:rPr>
              <a:t>градус жылы.</a:t>
            </a:r>
          </a:p>
          <a:p>
            <a:pPr algn="ctr"/>
            <a:r>
              <a:rPr lang="kk-KZ" altLang="ru-RU" sz="1200" b="1" dirty="0" smtClean="0">
                <a:latin typeface="Times New Roman" pitchFamily="18" charset="0"/>
                <a:ea typeface="Times New Roman KZ" pitchFamily="18" charset="0"/>
                <a:cs typeface="Times New Roman" pitchFamily="18" charset="0"/>
              </a:rPr>
              <a:t>19 шілде</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18 </a:t>
            </a:r>
            <a:r>
              <a:rPr lang="ru-RU" sz="1100" b="1" dirty="0" err="1" smtClean="0">
                <a:latin typeface="Times New Roman" pitchFamily="18" charset="0"/>
                <a:ea typeface="Times New Roman KZ" pitchFamily="18" charset="0"/>
                <a:cs typeface="Times New Roman" pitchFamily="18" charset="0"/>
              </a:rPr>
              <a:t>шілде</a:t>
            </a:r>
            <a:r>
              <a:rPr lang="kk-KZ"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19 </a:t>
            </a:r>
            <a:r>
              <a:rPr lang="ru-RU" sz="1100" b="1" dirty="0" err="1" smtClean="0">
                <a:latin typeface="Times New Roman" pitchFamily="18" charset="0"/>
                <a:ea typeface="Times New Roman KZ" pitchFamily="18" charset="0"/>
                <a:cs typeface="Times New Roman" pitchFamily="18" charset="0"/>
              </a:rPr>
              <a:t>шілде</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2-7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17-19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19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13462</TotalTime>
  <Words>547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2461</cp:revision>
  <cp:lastPrinted>2021-07-01T03:56:27Z</cp:lastPrinted>
  <dcterms:created xsi:type="dcterms:W3CDTF">2018-03-27T06:03:00Z</dcterms:created>
  <dcterms:modified xsi:type="dcterms:W3CDTF">2022-07-17T07:42:28Z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