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275584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9407642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июля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18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о-западный 5-10, днем порывы 15-20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16-18°, днем 26-28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0344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16978</TotalTime>
  <Words>625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2355</cp:revision>
  <cp:lastPrinted>2021-10-18T15:52:53Z</cp:lastPrinted>
  <dcterms:created xsi:type="dcterms:W3CDTF">2018-03-27T06:03:00Z</dcterms:created>
  <dcterms:modified xsi:type="dcterms:W3CDTF">2022-07-17T07:18:59Z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