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7BB276A-554E-4353-B132-D2131748DE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3877B-C07C-4D68-8A2A-20649EBA4E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14184-FB2B-4289-A1C6-C6099096A9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BAAA1-2D75-489C-BC75-50D0C11F26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A06EC-F9F9-4B77-8A26-24CB371EE1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CF194-D326-4D67-A445-38EA7DFB05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3CBED-ACDF-4B1B-952F-18FE40A194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CF241-21DF-4DAC-9070-1F9779AA87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5E6AA-C806-42A5-89CF-1EDD95F78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8B840-2231-4C5D-BBDF-04CB318C8F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3533E-3DCC-4B29-ADA1-4979FAB19D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12E79-7563-4013-9BDC-0A9BFABD4F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D6B2F29-5877-4CE4-982E-3FAA8C646D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17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18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восточный 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21-23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34-36</a:t>
            </a:r>
            <a:r>
              <a:rPr lang="ru-RU">
                <a:solidFill>
                  <a:schemeClr val="tx1"/>
                </a:solidFill>
              </a:rPr>
              <a:t> тепла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20-22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8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19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463242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3408" y="485140"/>
            <a:ext cx="4786906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14198</TotalTime>
  <Words>819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2528</cp:revision>
  <cp:lastPrinted>2021-07-01T09:11:30Z</cp:lastPrinted>
  <dcterms:created xsi:type="dcterms:W3CDTF">2018-03-27T06:03:00Z</dcterms:created>
  <dcterms:modified xsi:type="dcterms:W3CDTF">2022-07-17T07:07:07Z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