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318316160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кей уа</a:t>
            </a:r>
            <a:r>
              <a:rPr lang="kk-KZ" sz="1200" dirty="0" smtClean="0">
                <a:latin typeface="Times New Roman" pitchFamily="18" charset="0"/>
                <a:cs typeface="Times New Roman" pitchFamily="18" charset="0"/>
              </a:rPr>
              <a:t>қыттарда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жауады</a:t>
            </a:r>
            <a:r>
              <a:rPr lang="ru-RU" sz="1200" smtClean="0">
                <a:latin typeface="Times New Roman" pitchFamily="18" charset="0"/>
                <a:cs typeface="Times New Roman" pitchFamily="18" charset="0"/>
              </a:rPr>
              <a:t>, найзағай күтіледі.</a:t>
            </a:r>
            <a:r>
              <a:rPr lang="kk-KZ" sz="1200" smtClean="0">
                <a:latin typeface="Times New Roman" pitchFamily="18" charset="0"/>
                <a:cs typeface="Times New Roman" pitchFamily="18" charset="0"/>
              </a:rPr>
              <a:t> Солтүстік-шығыстан жел соғады, күші  түнде 5-10, күндіз 9-14 </a:t>
            </a:r>
            <a:r>
              <a:rPr lang="ru-RU" sz="1200" smtClean="0">
                <a:latin typeface="Times New Roman" pitchFamily="18" charset="0"/>
                <a:cs typeface="Times New Roman" pitchFamily="18" charset="0"/>
              </a:rPr>
              <a:t>м/с</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Ауаның температурасы </a:t>
            </a:r>
            <a:r>
              <a:rPr lang="ru-RU" sz="1200" err="1" smtClean="0">
                <a:latin typeface="Times New Roman" pitchFamily="18" charset="0"/>
                <a:cs typeface="Times New Roman" pitchFamily="18" charset="0"/>
              </a:rPr>
              <a:t>түнде </a:t>
            </a:r>
            <a:r>
              <a:rPr lang="ru-RU" sz="1200" smtClean="0">
                <a:latin typeface="Times New Roman" pitchFamily="18" charset="0"/>
                <a:cs typeface="Times New Roman" pitchFamily="18" charset="0"/>
              </a:rPr>
              <a:t>15-17, </a:t>
            </a:r>
            <a:r>
              <a:rPr lang="ru-RU" sz="120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 24-26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smtClean="0">
                <a:latin typeface="Times New Roman" pitchFamily="18" charset="0"/>
                <a:cs typeface="Times New Roman" pitchFamily="18" charset="0"/>
              </a:rPr>
              <a:t>                               2022 </a:t>
            </a:r>
            <a:r>
              <a:rPr lang="ru-RU" altLang="ru-RU" sz="1200" b="1" err="1" smtClean="0">
                <a:latin typeface="Times New Roman" pitchFamily="18" charset="0"/>
                <a:cs typeface="Times New Roman" pitchFamily="18" charset="0"/>
              </a:rPr>
              <a:t>ж</a:t>
            </a:r>
            <a:r>
              <a:rPr lang="ru-RU" altLang="ru-RU" sz="1200" b="1" smtClean="0">
                <a:latin typeface="Times New Roman" pitchFamily="18" charset="0"/>
                <a:cs typeface="Times New Roman" pitchFamily="18" charset="0"/>
              </a:rPr>
              <a:t>ылғы 19 ш</a:t>
            </a:r>
            <a:r>
              <a:rPr lang="kk-KZ" altLang="ru-RU" sz="1200" b="1"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Ауаның </a:t>
            </a:r>
            <a:r>
              <a:rPr lang="kk-KZ" sz="1200" smtClean="0">
                <a:latin typeface="Times New Roman" panose="02020603050405020304" pitchFamily="18" charset="0"/>
                <a:cs typeface="Times New Roman" panose="02020603050405020304" pitchFamily="18" charset="0"/>
              </a:rPr>
              <a:t>температурасы 13-15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879613605"/>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133</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171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684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352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16395</TotalTime>
  <Words>541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2462</cp:revision>
  <cp:lastPrinted>2021-07-01T07:38:07Z</cp:lastPrinted>
  <dcterms:created xsi:type="dcterms:W3CDTF">2018-03-27T06:03:00Z</dcterms:created>
  <dcterms:modified xsi:type="dcterms:W3CDTF">2022-07-17T07:39:36Z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