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7855989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186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шілде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smtClean="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өткінші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16-18,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27-29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r>
              <a:rPr lang="kk-KZ" sz="1200" b="1" dirty="0" smtClean="0">
                <a:latin typeface="Times New Roman" panose="02020603050405020304" pitchFamily="18" charset="0"/>
                <a:cs typeface="Times New Roman" panose="02020603050405020304" pitchFamily="18" charset="0"/>
              </a:rPr>
              <a:t>                                   </a:t>
            </a:r>
          </a:p>
          <a:p>
            <a:pPr lvl="0" algn="ctr"/>
            <a:r>
              <a:rPr lang="kk-KZ" sz="1200" b="1" dirty="0" smtClean="0">
                <a:latin typeface="Times New Roman" panose="02020603050405020304" pitchFamily="18" charset="0"/>
                <a:cs typeface="Times New Roman" panose="02020603050405020304" pitchFamily="18" charset="0"/>
              </a:rPr>
              <a:t> 2022 жылғы 19 шілде </a:t>
            </a:r>
          </a:p>
          <a:p>
            <a:pPr lvl="0"/>
            <a:r>
              <a:rPr lang="ru-RU" sz="1200" b="1" dirty="0" smtClean="0">
                <a:latin typeface="Times New Roman" panose="02020603050405020304" pitchFamily="18" charset="0"/>
                <a:cs typeface="Times New Roman" panose="02020603050405020304" pitchFamily="18" charset="0"/>
              </a:rPr>
              <a:t>      18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19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ru-RU" sz="1200" dirty="0" err="1"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13-15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682" y="3512079"/>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1265" y="2350639"/>
            <a:ext cx="462904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18 шілде</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14349</TotalTime>
  <Words>563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2387</cp:revision>
  <cp:lastPrinted>2021-07-01T07:38:07Z</cp:lastPrinted>
  <dcterms:created xsi:type="dcterms:W3CDTF">2018-03-27T06:03:00Z</dcterms:created>
  <dcterms:modified xsi:type="dcterms:W3CDTF">2022-07-17T07:32:02Z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