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902E"/>
    <a:srgbClr val="99CC00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320942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04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северо-восточный ночью 5-10, днем 9-14 м/с. Температура воздуха ночью 15-17, днем 24-26 тепла.</a:t>
            </a:r>
          </a:p>
          <a:p>
            <a:pPr algn="ctr">
              <a:spcBef>
                <a:spcPct val="2000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 без осадков. Ветер северо-восточный          9-14 м/с. Температура воздуха 13-15 тепла.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057710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133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171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0,6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684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352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0,9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24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0695" y="68811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16516</TotalTime>
  <Words>671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2417</cp:revision>
  <cp:lastPrinted>2021-07-01T07:38:07Z</cp:lastPrinted>
  <dcterms:created xsi:type="dcterms:W3CDTF">2018-03-27T06:03:00Z</dcterms:created>
  <dcterms:modified xsi:type="dcterms:W3CDTF">2022-07-17T07:39:46Z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