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18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17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18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Оңтүстік-шығыстан, шығыстан жел соғады, күші 3-8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19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18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11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күндіз өткінші жаңбыр жауады, найзағай болады. </a:t>
            </a:r>
            <a:r>
              <a:rPr lang="kk-KZ" sz="1200" dirty="0" smtClean="0">
                <a:latin typeface="Times New Roman" pitchFamily="18" charset="0"/>
                <a:cs typeface="Times New Roman" pitchFamily="18" charset="0"/>
              </a:rPr>
              <a:t>Солтүстік-батыстан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407844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802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191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Прямоугольник 17"/>
          <p:cNvSpPr>
            <a:spLocks noChangeArrowheads="1"/>
          </p:cNvSpPr>
          <p:nvPr/>
        </p:nvSpPr>
        <p:spPr bwMode="auto">
          <a:xfrm>
            <a:off x="155173" y="660652"/>
            <a:ext cx="47745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13342</TotalTime>
  <Words>608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2311</cp:revision>
  <cp:lastPrinted>2021-07-01T07:38:07Z</cp:lastPrinted>
  <dcterms:created xsi:type="dcterms:W3CDTF">2018-03-27T06:03:00Z</dcterms:created>
  <dcterms:modified xsi:type="dcterms:W3CDTF">2022-07-17T07:02:43Z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