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730783" cy="2800767"/>
          </a:xfrm>
          <a:prstGeom prst="rect">
            <a:avLst/>
          </a:prstGeom>
        </p:spPr>
        <p:txBody>
          <a:bodyPr wrap="square">
            <a:spAutoFit/>
          </a:bodyPr>
          <a:lstStyle/>
          <a:p>
            <a:pPr algn="ctr"/>
            <a:endParaRPr lang="kk-KZ" altLang="ru-RU" sz="8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кей уақыттарда жаңбыр жауады, найзағай күтіледі. Солтүстік-шығыстан жел соғады, күші 9-14 м/с</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градус жылы </a:t>
            </a:r>
            <a:r>
              <a:rPr lang="kk-KZ" sz="1200" dirty="0" smtClean="0">
                <a:solidFill>
                  <a:prstClr val="black"/>
                </a:solidFill>
                <a:latin typeface="Times New Roman" pitchFamily="18" charset="0"/>
                <a:cs typeface="Times New Roman" pitchFamily="18" charset="0"/>
              </a:rPr>
              <a:t>болады.</a:t>
            </a:r>
          </a:p>
          <a:p>
            <a:pPr lvl="0" indent="182563" algn="just"/>
            <a:endParaRPr lang="kk-KZ" sz="1200" dirty="0" smtClean="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smtClean="0">
                <a:solidFill>
                  <a:srgbClr val="000000"/>
                </a:solidFill>
                <a:latin typeface="Times New Roman" panose="02020603050405020304" pitchFamily="18" charset="0"/>
                <a:cs typeface="Times New Roman" panose="02020603050405020304" pitchFamily="18" charset="0"/>
              </a:rPr>
              <a:t>шілдеге</a:t>
            </a:r>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a:t>
            </a:r>
            <a:r>
              <a:rPr lang="ru-RU" sz="1200" b="1" dirty="0">
                <a:solidFill>
                  <a:srgbClr val="000000"/>
                </a:solidFill>
                <a:latin typeface="Times New Roman" panose="02020603050405020304" pitchFamily="18" charset="0"/>
                <a:cs typeface="Times New Roman" panose="02020603050405020304" pitchFamily="18" charset="0"/>
              </a:rPr>
              <a:t>ж.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Солтүстік-шығыстан жел соғады, күші 9-14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Ауаның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градус </a:t>
            </a:r>
            <a:r>
              <a:rPr lang="kk-KZ" sz="1200" dirty="0">
                <a:solidFill>
                  <a:prstClr val="black"/>
                </a:solidFill>
                <a:latin typeface="Times New Roman" pitchFamily="18" charset="0"/>
                <a:cs typeface="Times New Roman" pitchFamily="18" charset="0"/>
              </a:rPr>
              <a:t>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53000" y="4500570"/>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81562" y="400050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13578</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2259</cp:revision>
  <cp:lastPrinted>2021-07-01T07:38:07Z</cp:lastPrinted>
  <dcterms:created xsi:type="dcterms:W3CDTF">2018-03-27T06:03:00Z</dcterms:created>
  <dcterms:modified xsi:type="dcterms:W3CDTF">2022-07-17T07:55:48Z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