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79897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северный, 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19-21, днем 33-35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18,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117361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13860</TotalTime>
  <Words>557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2232</cp:revision>
  <cp:lastPrinted>2021-07-01T03:56:27Z</cp:lastPrinted>
  <dcterms:created xsi:type="dcterms:W3CDTF">2018-03-27T06:03:00Z</dcterms:created>
  <dcterms:modified xsi:type="dcterms:W3CDTF">2022-07-17T07:27:28Z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