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37897390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№198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167710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июля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703269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июля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июля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юго-восточный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19-24,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35-37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</a:t>
            </a:r>
          </a:p>
          <a:p>
            <a:pPr lvl="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на 19 июля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18 июля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19 июля</a:t>
            </a:r>
          </a:p>
          <a:p>
            <a:pPr lvl="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9-14 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Температура воздуха 21-23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14811</TotalTime>
  <Words>598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2533</cp:revision>
  <cp:lastPrinted>2021-07-01T03:56:27Z</cp:lastPrinted>
  <dcterms:created xsi:type="dcterms:W3CDTF">2018-03-27T06:03:00Z</dcterms:created>
  <dcterms:modified xsi:type="dcterms:W3CDTF">2022-07-17T07:44:43Z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