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17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юго-восточный, восточный  3-8 м/с. Температура воздуха ночью 19-21, днем 34-36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днем кратковременный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юго-западный 7-12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20-22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171765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802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191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1,0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3408" y="485140"/>
            <a:ext cx="4786906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13232</TotalTime>
  <Words>682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2299</cp:revision>
  <cp:lastPrinted>2021-02-03T11:37:00Z</cp:lastPrinted>
  <dcterms:created xsi:type="dcterms:W3CDTF">2018-03-27T06:03:00Z</dcterms:created>
  <dcterms:modified xsi:type="dcterms:W3CDTF">2022-07-17T07:03:23Z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