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9" d="100"/>
          <a:sy n="79" d="100"/>
        </p:scale>
        <p:origin x="108" y="5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313951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18,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шілде</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18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17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18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Түнде және таңертең туман. Жел солтүстік-батыстан, күші 7-12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күндіз 35-37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19 шілдеге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18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19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26-28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17463</TotalTime>
  <Words>586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2312</cp:revision>
  <cp:lastPrinted>2021-07-01T07:38:07Z</cp:lastPrinted>
  <dcterms:created xsi:type="dcterms:W3CDTF">2018-03-27T06:03:00Z</dcterms:created>
  <dcterms:modified xsi:type="dcterms:W3CDTF">2022-07-17T07:24:02Z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