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67491276"/>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18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19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шығыстан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19-21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13673</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2487</cp:revision>
  <cp:lastPrinted>2022-07-17T05:55:40Z</cp:lastPrinted>
  <dcterms:created xsi:type="dcterms:W3CDTF">2018-03-27T06:03:00Z</dcterms:created>
  <dcterms:modified xsi:type="dcterms:W3CDTF">2022-07-17T07:17:13Z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