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40404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70064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13622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2467</cp:revision>
  <cp:lastPrinted>2022-07-16T06:38:45Z</cp:lastPrinted>
  <dcterms:created xsi:type="dcterms:W3CDTF">2018-03-27T06:03:00Z</dcterms:created>
  <dcterms:modified xsi:type="dcterms:W3CDTF">2022-07-16T07:50:57Z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